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178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183" y="16002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150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300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456" y="16002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450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600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01" y="134851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900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892" y="1828800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Distance: 1050 mm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274" y="1417638"/>
            <a:ext cx="5478215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28</Words>
  <Application>Microsoft Office PowerPoint</Application>
  <PresentationFormat>Affichage à l'écran (4:3)</PresentationFormat>
  <Paragraphs>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Distance: 0 mm</vt:lpstr>
      <vt:lpstr>Distance: 150 mm</vt:lpstr>
      <vt:lpstr>Distance: 300 mm</vt:lpstr>
      <vt:lpstr>Distance: 450 mm</vt:lpstr>
      <vt:lpstr>Distance: 600 mm</vt:lpstr>
      <vt:lpstr>Distance: 900 mm</vt:lpstr>
      <vt:lpstr>Distance: 1050 mm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Distance: 0 mm</dc:title>
  <dc:subject/>
  <dc:creator/>
  <cp:keywords/>
  <dc:description>generated using python-pptx</dc:description>
  <cp:lastModifiedBy>Boucher, Antoine</cp:lastModifiedBy>
  <cp:revision>2</cp:revision>
  <dcterms:created xsi:type="dcterms:W3CDTF">2013-01-27T09:14:16Z</dcterms:created>
  <dcterms:modified xsi:type="dcterms:W3CDTF">2025-04-24T02:10:41Z</dcterms:modified>
  <cp:category/>
</cp:coreProperties>
</file>

<file path=docProps/thumbnail.jpeg>
</file>